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363E-4ED2-46F4-88F1-AAD48EE9947C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8BF-F240-4048-85C7-5509ADFB7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363E-4ED2-46F4-88F1-AAD48EE9947C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8BF-F240-4048-85C7-5509ADFB7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363E-4ED2-46F4-88F1-AAD48EE9947C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8BF-F240-4048-85C7-5509ADFB7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363E-4ED2-46F4-88F1-AAD48EE9947C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8BF-F240-4048-85C7-5509ADFB7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363E-4ED2-46F4-88F1-AAD48EE9947C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8BF-F240-4048-85C7-5509ADFB7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363E-4ED2-46F4-88F1-AAD48EE9947C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8BF-F240-4048-85C7-5509ADFB7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363E-4ED2-46F4-88F1-AAD48EE9947C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8BF-F240-4048-85C7-5509ADFB7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363E-4ED2-46F4-88F1-AAD48EE9947C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8BF-F240-4048-85C7-5509ADFB7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363E-4ED2-46F4-88F1-AAD48EE9947C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8BF-F240-4048-85C7-5509ADFB7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363E-4ED2-46F4-88F1-AAD48EE9947C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8BF-F240-4048-85C7-5509ADFB7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9363E-4ED2-46F4-88F1-AAD48EE9947C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D8BF-F240-4048-85C7-5509ADFB7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9363E-4ED2-46F4-88F1-AAD48EE9947C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2D8BF-F240-4048-85C7-5509ADFB7E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3295651"/>
          </a:xfrm>
        </p:spPr>
        <p:txBody>
          <a:bodyPr/>
          <a:lstStyle/>
          <a:p>
            <a:r>
              <a:rPr lang="en-US" dirty="0" smtClean="0"/>
              <a:t>Effects of </a:t>
            </a:r>
            <a:r>
              <a:rPr lang="en-US" dirty="0" err="1" smtClean="0"/>
              <a:t>G</a:t>
            </a:r>
            <a:r>
              <a:rPr lang="en-US" dirty="0" err="1" smtClean="0"/>
              <a:t>lobalwarming</a:t>
            </a:r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Ellington </a:t>
            </a:r>
            <a:r>
              <a:rPr lang="en-US" dirty="0" err="1" smtClean="0"/>
              <a:t>cordero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Melting ice and raising sea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melting of ice and snow from play land masses such as </a:t>
            </a:r>
            <a:r>
              <a:rPr lang="en-US" dirty="0" err="1" smtClean="0"/>
              <a:t>grenland</a:t>
            </a:r>
            <a:r>
              <a:rPr lang="en-US" dirty="0" smtClean="0"/>
              <a:t> and </a:t>
            </a:r>
            <a:r>
              <a:rPr lang="en-US" dirty="0" err="1" smtClean="0"/>
              <a:t>antartica</a:t>
            </a:r>
            <a:r>
              <a:rPr lang="en-US" dirty="0" smtClean="0"/>
              <a:t> causes sea levels </a:t>
            </a:r>
            <a:r>
              <a:rPr lang="en-US" dirty="0" err="1" smtClean="0"/>
              <a:t>aroound</a:t>
            </a:r>
            <a:r>
              <a:rPr lang="en-US" dirty="0" smtClean="0"/>
              <a:t> the world to </a:t>
            </a:r>
            <a:r>
              <a:rPr lang="en-US" dirty="0" err="1" smtClean="0"/>
              <a:t>rise.the</a:t>
            </a:r>
            <a:r>
              <a:rPr lang="en-US" dirty="0" smtClean="0"/>
              <a:t> rise in sea levels could affect coastal areas in several ways.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weather patterns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scientist are concerned that global warming will also cause a change in ocean current  patterns such as shutting off gulf stream.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health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young and very old city </a:t>
            </a:r>
            <a:r>
              <a:rPr lang="en-US" dirty="0" err="1" smtClean="0"/>
              <a:t>dewellers</a:t>
            </a:r>
            <a:r>
              <a:rPr lang="en-US" dirty="0" smtClean="0"/>
              <a:t> are the greatest risk during heat </a:t>
            </a:r>
            <a:r>
              <a:rPr lang="en-US" dirty="0" err="1" smtClean="0"/>
              <a:t>waves.since</a:t>
            </a:r>
            <a:r>
              <a:rPr lang="en-US" dirty="0" smtClean="0"/>
              <a:t> trees and flowering plant such as grasses would flower earlier and for longer than they do now, people who are allergic to pollen would suffer from allergies for </a:t>
            </a:r>
            <a:r>
              <a:rPr lang="en-US" smtClean="0"/>
              <a:t>more than a year.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Higher temperatures could result in decrease crop yields. The demand for irrigation could increase which would </a:t>
            </a:r>
            <a:r>
              <a:rPr lang="en-US" dirty="0" err="1" smtClean="0"/>
              <a:t>futher</a:t>
            </a:r>
            <a:r>
              <a:rPr lang="en-US" dirty="0" smtClean="0"/>
              <a:t> deplete aquifers that have already been overused.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Effets</a:t>
            </a:r>
            <a:r>
              <a:rPr lang="en-US" dirty="0" smtClean="0"/>
              <a:t> on plants and animals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Global warming may cause a shift in the geographical range of some animals. For example birds in the northern hemisphere may not have to migrate as far south </a:t>
            </a:r>
            <a:r>
              <a:rPr lang="en-US" smtClean="0"/>
              <a:t>for winter. 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187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Effects of Globalwarming     </vt:lpstr>
      <vt:lpstr>Melting ice and raising sea levels</vt:lpstr>
      <vt:lpstr>Global weather patterns  </vt:lpstr>
      <vt:lpstr>Human health problems</vt:lpstr>
      <vt:lpstr>agriculture</vt:lpstr>
      <vt:lpstr>Effets on plants and animals  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Effects of globalwarming</dc:title>
  <dc:creator>Hazleton Area School District</dc:creator>
  <cp:lastModifiedBy>Hazleton Area School District</cp:lastModifiedBy>
  <cp:revision>5</cp:revision>
  <dcterms:created xsi:type="dcterms:W3CDTF">2010-03-23T13:50:37Z</dcterms:created>
  <dcterms:modified xsi:type="dcterms:W3CDTF">2010-03-29T12:37:25Z</dcterms:modified>
</cp:coreProperties>
</file>